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F6E"/>
    <a:srgbClr val="7DBC3A"/>
    <a:srgbClr val="F2F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94660"/>
  </p:normalViewPr>
  <p:slideViewPr>
    <p:cSldViewPr snapToGrid="0">
      <p:cViewPr varScale="1">
        <p:scale>
          <a:sx n="54" d="100"/>
          <a:sy n="54" d="100"/>
        </p:scale>
        <p:origin x="238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Morris" userId="e897df21-9037-4409-a909-9426509c33fa" providerId="ADAL" clId="{ACDA59A0-FC4C-4AF9-8826-821D345A4E8C}"/>
    <pc:docChg chg="custSel modSld">
      <pc:chgData name="Kim Morris" userId="e897df21-9037-4409-a909-9426509c33fa" providerId="ADAL" clId="{ACDA59A0-FC4C-4AF9-8826-821D345A4E8C}" dt="2023-07-03T15:54:32.010" v="48" actId="20577"/>
      <pc:docMkLst>
        <pc:docMk/>
      </pc:docMkLst>
      <pc:sldChg chg="modSp mod">
        <pc:chgData name="Kim Morris" userId="e897df21-9037-4409-a909-9426509c33fa" providerId="ADAL" clId="{ACDA59A0-FC4C-4AF9-8826-821D345A4E8C}" dt="2023-07-03T15:54:32.010" v="48" actId="20577"/>
        <pc:sldMkLst>
          <pc:docMk/>
          <pc:sldMk cId="3706942717" sldId="257"/>
        </pc:sldMkLst>
        <pc:spChg chg="mod">
          <ac:chgData name="Kim Morris" userId="e897df21-9037-4409-a909-9426509c33fa" providerId="ADAL" clId="{ACDA59A0-FC4C-4AF9-8826-821D345A4E8C}" dt="2023-07-03T15:54:32.010" v="48" actId="20577"/>
          <ac:spMkLst>
            <pc:docMk/>
            <pc:sldMk cId="3706942717" sldId="257"/>
            <ac:spMk id="2" creationId="{00000000-0000-0000-0000-000000000000}"/>
          </ac:spMkLst>
        </pc:spChg>
        <pc:spChg chg="mod">
          <ac:chgData name="Kim Morris" userId="e897df21-9037-4409-a909-9426509c33fa" providerId="ADAL" clId="{ACDA59A0-FC4C-4AF9-8826-821D345A4E8C}" dt="2023-07-03T15:50:19.149" v="7" actId="20577"/>
          <ac:spMkLst>
            <pc:docMk/>
            <pc:sldMk cId="3706942717" sldId="257"/>
            <ac:spMk id="3" creationId="{4C12C6B5-B311-4484-B795-91AB9333EAB4}"/>
          </ac:spMkLst>
        </pc:spChg>
        <pc:spChg chg="mod">
          <ac:chgData name="Kim Morris" userId="e897df21-9037-4409-a909-9426509c33fa" providerId="ADAL" clId="{ACDA59A0-FC4C-4AF9-8826-821D345A4E8C}" dt="2023-07-03T15:50:34.998" v="9" actId="207"/>
          <ac:spMkLst>
            <pc:docMk/>
            <pc:sldMk cId="3706942717" sldId="257"/>
            <ac:spMk id="5" creationId="{651D3965-7EFD-44B4-CA4C-E74C7CD3A44E}"/>
          </ac:spMkLst>
        </pc:spChg>
        <pc:spChg chg="mod">
          <ac:chgData name="Kim Morris" userId="e897df21-9037-4409-a909-9426509c33fa" providerId="ADAL" clId="{ACDA59A0-FC4C-4AF9-8826-821D345A4E8C}" dt="2023-07-03T15:48:11.541" v="2" actId="20577"/>
          <ac:spMkLst>
            <pc:docMk/>
            <pc:sldMk cId="3706942717" sldId="257"/>
            <ac:spMk id="13" creationId="{4C12C6B5-B311-4484-B795-91AB9333EAB4}"/>
          </ac:spMkLst>
        </pc:spChg>
        <pc:spChg chg="mod">
          <ac:chgData name="Kim Morris" userId="e897df21-9037-4409-a909-9426509c33fa" providerId="ADAL" clId="{ACDA59A0-FC4C-4AF9-8826-821D345A4E8C}" dt="2023-07-03T15:47:42.680" v="0" actId="255"/>
          <ac:spMkLst>
            <pc:docMk/>
            <pc:sldMk cId="3706942717" sldId="257"/>
            <ac:spMk id="16" creationId="{7AE62792-23FE-A148-8E5D-3A4124B743DF}"/>
          </ac:spMkLst>
        </pc:spChg>
      </pc:sldChg>
      <pc:sldChg chg="modSp mod">
        <pc:chgData name="Kim Morris" userId="e897df21-9037-4409-a909-9426509c33fa" providerId="ADAL" clId="{ACDA59A0-FC4C-4AF9-8826-821D345A4E8C}" dt="2023-07-03T15:54:25.482" v="46" actId="20577"/>
        <pc:sldMkLst>
          <pc:docMk/>
          <pc:sldMk cId="11894504" sldId="258"/>
        </pc:sldMkLst>
        <pc:spChg chg="mod">
          <ac:chgData name="Kim Morris" userId="e897df21-9037-4409-a909-9426509c33fa" providerId="ADAL" clId="{ACDA59A0-FC4C-4AF9-8826-821D345A4E8C}" dt="2023-07-03T15:54:25.482" v="46" actId="20577"/>
          <ac:spMkLst>
            <pc:docMk/>
            <pc:sldMk cId="11894504" sldId="258"/>
            <ac:spMk id="2" creationId="{00000000-0000-0000-0000-000000000000}"/>
          </ac:spMkLst>
        </pc:spChg>
        <pc:spChg chg="mod">
          <ac:chgData name="Kim Morris" userId="e897df21-9037-4409-a909-9426509c33fa" providerId="ADAL" clId="{ACDA59A0-FC4C-4AF9-8826-821D345A4E8C}" dt="2023-07-03T15:52:17.925" v="35" actId="207"/>
          <ac:spMkLst>
            <pc:docMk/>
            <pc:sldMk cId="11894504" sldId="258"/>
            <ac:spMk id="3" creationId="{4C12C6B5-B311-4484-B795-91AB9333EAB4}"/>
          </ac:spMkLst>
        </pc:spChg>
        <pc:spChg chg="mod">
          <ac:chgData name="Kim Morris" userId="e897df21-9037-4409-a909-9426509c33fa" providerId="ADAL" clId="{ACDA59A0-FC4C-4AF9-8826-821D345A4E8C}" dt="2023-07-03T15:51:07.606" v="12" actId="255"/>
          <ac:spMkLst>
            <pc:docMk/>
            <pc:sldMk cId="11894504" sldId="258"/>
            <ac:spMk id="16" creationId="{7AE62792-23FE-A148-8E5D-3A4124B743DF}"/>
          </ac:spMkLst>
        </pc:spChg>
        <pc:spChg chg="mod">
          <ac:chgData name="Kim Morris" userId="e897df21-9037-4409-a909-9426509c33fa" providerId="ADAL" clId="{ACDA59A0-FC4C-4AF9-8826-821D345A4E8C}" dt="2023-07-03T15:53:14.009" v="39" actId="20577"/>
          <ac:spMkLst>
            <pc:docMk/>
            <pc:sldMk cId="11894504" sldId="258"/>
            <ac:spMk id="20" creationId="{4C12C6B5-B311-4484-B795-91AB9333EAB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8EEA69-DC9A-41CD-B4CA-A7F09BE0D6AB}"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421534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EEA69-DC9A-41CD-B4CA-A7F09BE0D6AB}"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0630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EEA69-DC9A-41CD-B4CA-A7F09BE0D6AB}"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66439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EEA69-DC9A-41CD-B4CA-A7F09BE0D6AB}"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94117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8EEA69-DC9A-41CD-B4CA-A7F09BE0D6AB}"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230682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8EEA69-DC9A-41CD-B4CA-A7F09BE0D6AB}"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269281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8EEA69-DC9A-41CD-B4CA-A7F09BE0D6AB}"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47687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8EEA69-DC9A-41CD-B4CA-A7F09BE0D6AB}"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93538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EEA69-DC9A-41CD-B4CA-A7F09BE0D6AB}"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164726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38EEA69-DC9A-41CD-B4CA-A7F09BE0D6AB}"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14257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38EEA69-DC9A-41CD-B4CA-A7F09BE0D6AB}"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4971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38EEA69-DC9A-41CD-B4CA-A7F09BE0D6AB}" type="datetimeFigureOut">
              <a:rPr lang="en-US" smtClean="0"/>
              <a:t>7/10/2023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BC8662A-5B63-408A-B293-61ADA17506A5}" type="slidenum">
              <a:rPr lang="en-US" smtClean="0"/>
              <a:t>‹#›</a:t>
            </a:fld>
            <a:endParaRPr lang="en-US"/>
          </a:p>
        </p:txBody>
      </p:sp>
    </p:spTree>
    <p:extLst>
      <p:ext uri="{BB962C8B-B14F-4D97-AF65-F5344CB8AC3E}">
        <p14:creationId xmlns:p14="http://schemas.microsoft.com/office/powerpoint/2010/main" val="2247873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hyperlink" Target="https://ontarioonecall.ca/locate-sharin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AD0BE33-2679-A047-A7BE-50ED2071794D}"/>
              </a:ext>
            </a:extLst>
          </p:cNvPr>
          <p:cNvSpPr/>
          <p:nvPr/>
        </p:nvSpPr>
        <p:spPr>
          <a:xfrm>
            <a:off x="269966" y="2587106"/>
            <a:ext cx="7103041" cy="3512604"/>
          </a:xfrm>
          <a:prstGeom prst="rect">
            <a:avLst/>
          </a:prstGeom>
          <a:solidFill>
            <a:srgbClr val="F2F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dirty="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C12C6B5-B311-4484-B795-91AB9333EAB4}"/>
              </a:ext>
            </a:extLst>
          </p:cNvPr>
          <p:cNvSpPr>
            <a:spLocks noGrp="1"/>
          </p:cNvSpPr>
          <p:nvPr>
            <p:ph type="subTitle" idx="1"/>
          </p:nvPr>
        </p:nvSpPr>
        <p:spPr>
          <a:xfrm>
            <a:off x="280469" y="2291432"/>
            <a:ext cx="7103041" cy="3808278"/>
          </a:xfrm>
        </p:spPr>
        <p:txBody>
          <a:bodyPr>
            <a:noAutofit/>
          </a:bodyPr>
          <a:lstStyle/>
          <a:p>
            <a:pPr algn="l"/>
            <a:r>
              <a:rPr lang="fr-CA" sz="1200" b="1" dirty="0">
                <a:solidFill>
                  <a:srgbClr val="7DBC3A"/>
                </a:solidFill>
                <a:latin typeface="Arial" panose="020B0604020202020204" pitchFamily="34" charset="0"/>
                <a:cs typeface="Arial" panose="020B0604020202020204" pitchFamily="34" charset="0"/>
              </a:rPr>
              <a:t>Compris dans la demande de localisation – Ce qu’il faut savoir</a:t>
            </a:r>
          </a:p>
          <a:p>
            <a:pPr algn="l"/>
            <a:r>
              <a:rPr lang="fr-CA" sz="1100" b="1" dirty="0">
                <a:solidFill>
                  <a:srgbClr val="6D6F6E"/>
                </a:solidFill>
                <a:latin typeface="Arial" panose="020B0604020202020204" pitchFamily="34" charset="0"/>
                <a:cs typeface="Arial" panose="020B0604020202020204" pitchFamily="34" charset="0"/>
              </a:rPr>
              <a:t>Important</a:t>
            </a:r>
            <a:r>
              <a:rPr lang="fr-CA" sz="1100" dirty="0">
                <a:solidFill>
                  <a:srgbClr val="6D6F6E"/>
                </a:solidFill>
                <a:latin typeface="Arial" panose="020B0604020202020204" pitchFamily="34" charset="0"/>
                <a:cs typeface="Arial" panose="020B0604020202020204" pitchFamily="34" charset="0"/>
              </a:rPr>
              <a:t>: Chaque compagnie responsable d’une excavation doit avoir son nom associé dans la demande de localisation qui se trouve sur le site. Si vous prévoyez partager votre information de localisation avec d’autres responsables d’excavation ou un sous-contractant, il est préférable d’inclure leurs coordonnées au moment de soumettre la demande</a:t>
            </a:r>
          </a:p>
          <a:p>
            <a:pPr algn="l"/>
            <a:r>
              <a:rPr lang="fr-CA" sz="1100" dirty="0">
                <a:solidFill>
                  <a:srgbClr val="6D6F6E"/>
                </a:solidFill>
                <a:latin typeface="Arial" panose="020B0604020202020204" pitchFamily="34" charset="0"/>
                <a:cs typeface="Arial" panose="020B0604020202020204" pitchFamily="34" charset="0"/>
              </a:rPr>
              <a:t>Vous pouvez ajouter des coordonnées/compagnies supplémentaires dans une demande de Ontario One Call sous la section « </a:t>
            </a:r>
            <a:r>
              <a:rPr lang="fr-CA" sz="1100" b="1" dirty="0">
                <a:solidFill>
                  <a:srgbClr val="6D6F6E"/>
                </a:solidFill>
                <a:latin typeface="Arial" panose="020B0604020202020204" pitchFamily="34" charset="0"/>
                <a:cs typeface="Arial" panose="020B0604020202020204" pitchFamily="34" charset="0"/>
              </a:rPr>
              <a:t>Coordonnées</a:t>
            </a:r>
            <a:r>
              <a:rPr lang="fr-CA" sz="1100" dirty="0">
                <a:solidFill>
                  <a:srgbClr val="6D6F6E"/>
                </a:solidFill>
                <a:latin typeface="Arial" panose="020B0604020202020204" pitchFamily="34" charset="0"/>
                <a:cs typeface="Arial" panose="020B0604020202020204" pitchFamily="34" charset="0"/>
              </a:rPr>
              <a:t> » et « </a:t>
            </a:r>
            <a:r>
              <a:rPr lang="fr-CA" sz="1100" b="1" dirty="0">
                <a:solidFill>
                  <a:srgbClr val="6D6F6E"/>
                </a:solidFill>
                <a:latin typeface="Arial" panose="020B0604020202020204" pitchFamily="34" charset="0"/>
                <a:cs typeface="Arial" panose="020B0604020202020204" pitchFamily="34" charset="0"/>
              </a:rPr>
              <a:t>Coordonnées supplémentaires </a:t>
            </a:r>
            <a:r>
              <a:rPr lang="fr-CA" sz="1100" dirty="0">
                <a:solidFill>
                  <a:srgbClr val="6D6F6E"/>
                </a:solidFill>
                <a:latin typeface="Arial" panose="020B0604020202020204" pitchFamily="34" charset="0"/>
                <a:cs typeface="Arial" panose="020B0604020202020204" pitchFamily="34" charset="0"/>
              </a:rPr>
              <a:t>».  Si vous avez besoin de plus d’espace, vous pouvez ajouter des coordonnées supplémentaires dans la section « </a:t>
            </a:r>
            <a:r>
              <a:rPr lang="fr-CA" sz="1100" b="1" dirty="0">
                <a:solidFill>
                  <a:srgbClr val="6D6F6E"/>
                </a:solidFill>
                <a:latin typeface="Arial" panose="020B0604020202020204" pitchFamily="34" charset="0"/>
                <a:cs typeface="Arial" panose="020B0604020202020204" pitchFamily="34" charset="0"/>
              </a:rPr>
              <a:t>Informations supplémentaires </a:t>
            </a:r>
            <a:r>
              <a:rPr lang="fr-CA" sz="1100" dirty="0">
                <a:solidFill>
                  <a:srgbClr val="6D6F6E"/>
                </a:solidFill>
                <a:latin typeface="Arial" panose="020B0604020202020204" pitchFamily="34" charset="0"/>
                <a:cs typeface="Arial" panose="020B0604020202020204" pitchFamily="34" charset="0"/>
              </a:rPr>
              <a:t>». Ces deux endroits devraient vous donner assez d’espace pour vous assurer d’inclure toutes les parties associées à la demande de localisation</a:t>
            </a:r>
          </a:p>
          <a:p>
            <a:pPr algn="l"/>
            <a:r>
              <a:rPr lang="fr-CA" sz="1100" dirty="0">
                <a:solidFill>
                  <a:srgbClr val="6D6F6E"/>
                </a:solidFill>
                <a:latin typeface="Arial" panose="020B0604020202020204" pitchFamily="34" charset="0"/>
                <a:cs typeface="Arial" panose="020B0604020202020204" pitchFamily="34" charset="0"/>
              </a:rPr>
              <a:t>Les responsables d’excavation doivent </a:t>
            </a:r>
            <a:r>
              <a:rPr lang="fr-CA" sz="1100" b="1" dirty="0">
                <a:solidFill>
                  <a:srgbClr val="6D6F6E"/>
                </a:solidFill>
                <a:latin typeface="Arial" panose="020B0604020202020204" pitchFamily="34" charset="0"/>
                <a:cs typeface="Arial" panose="020B0604020202020204" pitchFamily="34" charset="0"/>
              </a:rPr>
              <a:t>attendre d’avoir reçu une réponse écrite de chaque propriétaire d’infrastructure souterraines (PIS)</a:t>
            </a:r>
            <a:r>
              <a:rPr lang="fr-CA" sz="1100" dirty="0">
                <a:solidFill>
                  <a:srgbClr val="6D6F6E"/>
                </a:solidFill>
                <a:latin typeface="Arial" panose="020B0604020202020204" pitchFamily="34" charset="0"/>
                <a:cs typeface="Arial" panose="020B0604020202020204" pitchFamily="34" charset="0"/>
              </a:rPr>
              <a:t> et s’assurer qu’il n’y a pas de conflit entre les endroits marqués et l’information écrite. </a:t>
            </a:r>
          </a:p>
          <a:p>
            <a:pPr algn="l"/>
            <a:r>
              <a:rPr lang="fr-CA" sz="1100" dirty="0">
                <a:solidFill>
                  <a:srgbClr val="6D6F6E"/>
                </a:solidFill>
                <a:latin typeface="Arial" panose="020B0604020202020204" pitchFamily="34" charset="0"/>
                <a:cs typeface="Arial" panose="020B0604020202020204" pitchFamily="34" charset="0"/>
              </a:rPr>
              <a:t>L’information fournie dans la demande de localisation doit </a:t>
            </a:r>
            <a:r>
              <a:rPr lang="fr-CA" sz="1100" b="1" dirty="0">
                <a:solidFill>
                  <a:srgbClr val="6D6F6E"/>
                </a:solidFill>
                <a:latin typeface="Arial" panose="020B0604020202020204" pitchFamily="34" charset="0"/>
                <a:cs typeface="Arial" panose="020B0604020202020204" pitchFamily="34" charset="0"/>
              </a:rPr>
              <a:t>refléter les paramètres de creusage les plus invasifs </a:t>
            </a:r>
            <a:r>
              <a:rPr lang="fr-CA" sz="1100" dirty="0">
                <a:solidFill>
                  <a:srgbClr val="6D6F6E"/>
                </a:solidFill>
                <a:latin typeface="Arial" panose="020B0604020202020204" pitchFamily="34" charset="0"/>
                <a:cs typeface="Arial" panose="020B0604020202020204" pitchFamily="34" charset="0"/>
              </a:rPr>
              <a:t>sur le plus de feux vert donnés par les propriétaires d’infrastructures basés sur ces paramètres. Tout travail moins invasif doit être inclus dans la section « Information supplémentaire ». </a:t>
            </a:r>
          </a:p>
          <a:p>
            <a:pPr algn="l"/>
            <a:r>
              <a:rPr lang="fr-CA" sz="1100" dirty="0">
                <a:solidFill>
                  <a:srgbClr val="6D6F6E"/>
                </a:solidFill>
                <a:latin typeface="Arial" panose="020B0604020202020204" pitchFamily="34" charset="0"/>
                <a:cs typeface="Arial" panose="020B0604020202020204" pitchFamily="34" charset="0"/>
              </a:rPr>
              <a:t>Veuillez noter que seul le responsable d’excavation qui a soumis la demande (contact principal) recevra les réponses des PIS. Il est responsable de les partager avec les autres responsables d’excavation (contact supplémentaire).</a:t>
            </a:r>
          </a:p>
          <a:p>
            <a:pPr algn="l"/>
            <a:r>
              <a:rPr lang="fr-CA" sz="1100" dirty="0">
                <a:solidFill>
                  <a:srgbClr val="6D6F6E"/>
                </a:solidFill>
                <a:latin typeface="Arial" panose="020B0604020202020204" pitchFamily="34" charset="0"/>
                <a:cs typeface="Arial" panose="020B0604020202020204" pitchFamily="34" charset="0"/>
              </a:rPr>
              <a:t>Les coordonnées supplémentaires de contact peuvent être ajoutées jusqu’à la date de début des travaux. </a:t>
            </a:r>
          </a:p>
        </p:txBody>
      </p:sp>
      <p:sp>
        <p:nvSpPr>
          <p:cNvPr id="4" name="Subtitle 2">
            <a:extLst>
              <a:ext uri="{FF2B5EF4-FFF2-40B4-BE49-F238E27FC236}">
                <a16:creationId xmlns:a16="http://schemas.microsoft.com/office/drawing/2014/main" id="{84D440A1-F063-49E0-A7B4-7045C8C3F3D9}"/>
              </a:ext>
            </a:extLst>
          </p:cNvPr>
          <p:cNvSpPr txBox="1">
            <a:spLocks/>
          </p:cNvSpPr>
          <p:nvPr/>
        </p:nvSpPr>
        <p:spPr>
          <a:xfrm>
            <a:off x="4010527" y="1684421"/>
            <a:ext cx="3273910" cy="994611"/>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marR="0" lvl="0" indent="0" algn="l" defTabSz="777240" rtl="0" eaLnBrk="1" fontAlgn="auto" latinLnBrk="0" hangingPunct="1">
              <a:lnSpc>
                <a:spcPct val="130000"/>
              </a:lnSpc>
              <a:spcBef>
                <a:spcPts val="850"/>
              </a:spcBef>
              <a:spcAft>
                <a:spcPts val="0"/>
              </a:spcAft>
              <a:buClrTx/>
              <a:buSzTx/>
              <a:buFont typeface="Arial" panose="020B0604020202020204" pitchFamily="34" charset="0"/>
              <a:buNone/>
              <a:tabLst/>
              <a:defRPr/>
            </a:pPr>
            <a:endParaRPr kumimoji="0" lang="fr-CA" sz="800" b="0" i="0" u="none" strike="noStrike" kern="1200" cap="none" spc="0" normalizeH="0" baseline="0" dirty="0">
              <a:ln>
                <a:noFill/>
              </a:ln>
              <a:solidFill>
                <a:srgbClr val="6D6F6E"/>
              </a:solidFill>
              <a:effectLst/>
              <a:uLnTx/>
              <a:uFillTx/>
              <a:latin typeface="Arial" panose="020B0604020202020204" pitchFamily="34" charset="0"/>
              <a:ea typeface="+mn-ea"/>
              <a:cs typeface="Arial" panose="020B0604020202020204" pitchFamily="34" charset="0"/>
            </a:endParaRPr>
          </a:p>
        </p:txBody>
      </p:sp>
      <p:sp>
        <p:nvSpPr>
          <p:cNvPr id="7" name="Subtitle 2">
            <a:extLst>
              <a:ext uri="{FF2B5EF4-FFF2-40B4-BE49-F238E27FC236}">
                <a16:creationId xmlns:a16="http://schemas.microsoft.com/office/drawing/2014/main" id="{1FE927D3-8588-466B-9EF1-9DE6F5E9D52A}"/>
              </a:ext>
            </a:extLst>
          </p:cNvPr>
          <p:cNvSpPr txBox="1">
            <a:spLocks/>
          </p:cNvSpPr>
          <p:nvPr/>
        </p:nvSpPr>
        <p:spPr>
          <a:xfrm>
            <a:off x="485884" y="3001840"/>
            <a:ext cx="3225800" cy="826965"/>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marR="0" lvl="0" indent="0" algn="l" defTabSz="777240" rtl="0" eaLnBrk="1" fontAlgn="auto" latinLnBrk="0" hangingPunct="1">
              <a:lnSpc>
                <a:spcPct val="130000"/>
              </a:lnSpc>
              <a:spcBef>
                <a:spcPts val="850"/>
              </a:spcBef>
              <a:spcAft>
                <a:spcPts val="0"/>
              </a:spcAft>
              <a:buClrTx/>
              <a:buSzTx/>
              <a:buFont typeface="Arial" panose="020B0604020202020204" pitchFamily="34" charset="0"/>
              <a:buNone/>
              <a:tabLst/>
              <a:defRPr/>
            </a:pPr>
            <a:endParaRPr kumimoji="0" lang="fr-CA" sz="800" b="0" i="0" u="none" strike="noStrike" kern="1200" cap="none" spc="0" normalizeH="0" baseline="0" dirty="0">
              <a:ln>
                <a:noFill/>
              </a:ln>
              <a:solidFill>
                <a:srgbClr val="6D6F6E"/>
              </a:solidFill>
              <a:effectLst/>
              <a:uLnTx/>
              <a:uFillTx/>
              <a:latin typeface="Arial" panose="020B0604020202020204" pitchFamily="34" charset="0"/>
              <a:ea typeface="+mn-ea"/>
              <a:cs typeface="Arial" panose="020B0604020202020204" pitchFamily="34" charset="0"/>
            </a:endParaRPr>
          </a:p>
        </p:txBody>
      </p:sp>
      <p:sp>
        <p:nvSpPr>
          <p:cNvPr id="8" name="Subtitle 2">
            <a:extLst>
              <a:ext uri="{FF2B5EF4-FFF2-40B4-BE49-F238E27FC236}">
                <a16:creationId xmlns:a16="http://schemas.microsoft.com/office/drawing/2014/main" id="{5EA2CFB9-9652-4838-A7FA-0E3572B4EC65}"/>
              </a:ext>
            </a:extLst>
          </p:cNvPr>
          <p:cNvSpPr txBox="1">
            <a:spLocks/>
          </p:cNvSpPr>
          <p:nvPr/>
        </p:nvSpPr>
        <p:spPr>
          <a:xfrm>
            <a:off x="4025900" y="3012350"/>
            <a:ext cx="3079093" cy="816455"/>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marR="0" lvl="0" indent="0" algn="l" defTabSz="777240" rtl="0" eaLnBrk="1" fontAlgn="auto" latinLnBrk="0" hangingPunct="1">
              <a:lnSpc>
                <a:spcPct val="130000"/>
              </a:lnSpc>
              <a:spcBef>
                <a:spcPts val="850"/>
              </a:spcBef>
              <a:spcAft>
                <a:spcPts val="0"/>
              </a:spcAft>
              <a:buClrTx/>
              <a:buSzTx/>
              <a:buFont typeface="Arial" panose="020B0604020202020204" pitchFamily="34" charset="0"/>
              <a:buNone/>
              <a:tabLst/>
              <a:defRPr/>
            </a:pPr>
            <a:endParaRPr kumimoji="0" lang="fr-CA" sz="800" b="0" i="0" u="none" strike="noStrike" kern="1200" cap="none" spc="0" normalizeH="0" baseline="0" dirty="0">
              <a:ln>
                <a:noFill/>
              </a:ln>
              <a:solidFill>
                <a:srgbClr val="6D6F6E"/>
              </a:solidFill>
              <a:effectLst/>
              <a:uLnTx/>
              <a:uFillTx/>
              <a:latin typeface="Arial" panose="020B0604020202020204" pitchFamily="34" charset="0"/>
              <a:ea typeface="+mn-ea"/>
              <a:cs typeface="Arial" panose="020B0604020202020204" pitchFamily="34" charset="0"/>
            </a:endParaRPr>
          </a:p>
        </p:txBody>
      </p:sp>
      <p:sp>
        <p:nvSpPr>
          <p:cNvPr id="9" name="Subtitle 2">
            <a:extLst>
              <a:ext uri="{FF2B5EF4-FFF2-40B4-BE49-F238E27FC236}">
                <a16:creationId xmlns:a16="http://schemas.microsoft.com/office/drawing/2014/main" id="{6978FE84-A458-460B-8842-8389C44A8629}"/>
              </a:ext>
            </a:extLst>
          </p:cNvPr>
          <p:cNvSpPr txBox="1">
            <a:spLocks/>
          </p:cNvSpPr>
          <p:nvPr/>
        </p:nvSpPr>
        <p:spPr>
          <a:xfrm>
            <a:off x="399393" y="4155367"/>
            <a:ext cx="7044394" cy="2598732"/>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0" marR="0" lvl="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a:pPr>
            <a:endParaRPr kumimoji="0" lang="fr-CA" sz="800" b="0" i="0" u="none" strike="noStrike" kern="1200" cap="none" spc="0" normalizeH="0" baseline="0" dirty="0">
              <a:ln>
                <a:noFill/>
              </a:ln>
              <a:solidFill>
                <a:srgbClr val="6D6F6E"/>
              </a:solidFill>
              <a:effectLst/>
              <a:uLnTx/>
              <a:uFillTx/>
              <a:latin typeface="Arial" panose="020B0604020202020204" pitchFamily="34" charset="0"/>
              <a:ea typeface="+mn-ea"/>
              <a:cs typeface="Arial" panose="020B0604020202020204" pitchFamily="34" charset="0"/>
            </a:endParaRPr>
          </a:p>
        </p:txBody>
      </p:sp>
      <p:sp>
        <p:nvSpPr>
          <p:cNvPr id="16" name="Title 1">
            <a:extLst>
              <a:ext uri="{FF2B5EF4-FFF2-40B4-BE49-F238E27FC236}">
                <a16:creationId xmlns:a16="http://schemas.microsoft.com/office/drawing/2014/main" id="{7AE62792-23FE-A148-8E5D-3A4124B743DF}"/>
              </a:ext>
            </a:extLst>
          </p:cNvPr>
          <p:cNvSpPr txBox="1">
            <a:spLocks/>
          </p:cNvSpPr>
          <p:nvPr/>
        </p:nvSpPr>
        <p:spPr>
          <a:xfrm>
            <a:off x="1650561" y="314533"/>
            <a:ext cx="6821170" cy="865295"/>
          </a:xfrm>
          <a:prstGeom prst="rect">
            <a:avLst/>
          </a:prstGeom>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marL="0" marR="0" lvl="0" indent="0" algn="l" defTabSz="777240" rtl="0" eaLnBrk="1" fontAlgn="auto" latinLnBrk="0" hangingPunct="1">
              <a:lnSpc>
                <a:spcPct val="90000"/>
              </a:lnSpc>
              <a:spcBef>
                <a:spcPct val="0"/>
              </a:spcBef>
              <a:spcAft>
                <a:spcPts val="0"/>
              </a:spcAft>
              <a:buClrTx/>
              <a:buSzTx/>
              <a:buFontTx/>
              <a:buNone/>
              <a:tabLst/>
              <a:defRPr/>
            </a:pPr>
            <a:r>
              <a:rPr kumimoji="0" lang="fr-CA" sz="1400" b="1" i="0" u="none" strike="noStrike" kern="1200" cap="none" spc="330" normalizeH="0" baseline="0" dirty="0">
                <a:ln>
                  <a:noFill/>
                </a:ln>
                <a:solidFill>
                  <a:srgbClr val="7DBC3A"/>
                </a:solidFill>
                <a:effectLst/>
                <a:uLnTx/>
                <a:uFillTx/>
                <a:latin typeface="Arial Black" panose="020B0604020202020204" pitchFamily="34" charset="0"/>
                <a:ea typeface="+mj-ea"/>
                <a:cs typeface="Arial Black" panose="020B0604020202020204" pitchFamily="34" charset="0"/>
              </a:rPr>
              <a:t>Creuser dans les meilleures pratiques</a:t>
            </a:r>
          </a:p>
          <a:p>
            <a:pPr marL="0" marR="0" lvl="0" indent="0" algn="l" defTabSz="777240" rtl="0" eaLnBrk="1" fontAlgn="auto" latinLnBrk="0" hangingPunct="1">
              <a:lnSpc>
                <a:spcPct val="90000"/>
              </a:lnSpc>
              <a:spcBef>
                <a:spcPct val="0"/>
              </a:spcBef>
              <a:spcAft>
                <a:spcPts val="0"/>
              </a:spcAft>
              <a:buClrTx/>
              <a:buSzTx/>
              <a:buFontTx/>
              <a:buNone/>
              <a:tabLst/>
              <a:defRPr/>
            </a:pPr>
            <a:br>
              <a:rPr kumimoji="0" lang="fr-CA" sz="1400" b="1" i="0" u="none" strike="noStrike" kern="1200" cap="none" spc="330" normalizeH="0" baseline="0" dirty="0">
                <a:ln>
                  <a:noFill/>
                </a:ln>
                <a:solidFill>
                  <a:srgbClr val="7DBC3A"/>
                </a:solidFill>
                <a:effectLst/>
                <a:uLnTx/>
                <a:uFillTx/>
                <a:latin typeface="Arial Black" panose="020B0604020202020204" pitchFamily="34" charset="0"/>
                <a:ea typeface="+mj-ea"/>
                <a:cs typeface="Arial Black" panose="020B0604020202020204" pitchFamily="34" charset="0"/>
              </a:rPr>
            </a:br>
            <a:r>
              <a:rPr kumimoji="0" lang="fr-CA" sz="1200" b="1" i="0" u="none" strike="noStrike" kern="1200" cap="none" spc="320" normalizeH="0" baseline="0" dirty="0">
                <a:ln>
                  <a:noFill/>
                </a:ln>
                <a:solidFill>
                  <a:srgbClr val="6D6F6E"/>
                </a:solidFill>
                <a:effectLst/>
                <a:uLnTx/>
                <a:uFillTx/>
                <a:latin typeface="Arial Black" panose="020B0604020202020204" pitchFamily="34" charset="0"/>
                <a:ea typeface="+mj-ea"/>
                <a:cs typeface="Arial Black" panose="020B0604020202020204" pitchFamily="34" charset="0"/>
              </a:rPr>
              <a:t>Partager des localisations</a:t>
            </a:r>
            <a:endParaRPr kumimoji="0" lang="fr-CA" sz="1200" b="1" i="0" u="none" strike="noStrike" kern="1200" cap="none" spc="210" normalizeH="0" baseline="0" dirty="0">
              <a:ln>
                <a:noFill/>
              </a:ln>
              <a:solidFill>
                <a:srgbClr val="6D6F6E"/>
              </a:solidFill>
              <a:effectLst/>
              <a:uLnTx/>
              <a:uFillTx/>
              <a:latin typeface="Arial Black" panose="020B0604020202020204" pitchFamily="34" charset="0"/>
              <a:ea typeface="+mj-ea"/>
              <a:cs typeface="Arial Black" panose="020B0604020202020204" pitchFamily="34" charset="0"/>
            </a:endParaRPr>
          </a:p>
        </p:txBody>
      </p:sp>
      <p:sp>
        <p:nvSpPr>
          <p:cNvPr id="2" name="Footer Placeholder 1"/>
          <p:cNvSpPr>
            <a:spLocks noGrp="1"/>
          </p:cNvSpPr>
          <p:nvPr>
            <p:ph type="ftr" sz="quarter" idx="11"/>
          </p:nvPr>
        </p:nvSpPr>
        <p:spPr>
          <a:xfrm>
            <a:off x="1862227" y="9271262"/>
            <a:ext cx="3350635" cy="535517"/>
          </a:xfrm>
        </p:spPr>
        <p:txBody>
          <a:bodyPr/>
          <a:lstStyle/>
          <a:p>
            <a:r>
              <a:rPr lang="fr-CA" dirty="0"/>
              <a:t>Veuillez-vous assurer que vous utilisez la version la plus récente de ce document, Version 2.0</a:t>
            </a:r>
          </a:p>
        </p:txBody>
      </p:sp>
      <p:pic>
        <p:nvPicPr>
          <p:cNvPr id="10" name="Picture 9"/>
          <p:cNvPicPr>
            <a:picLocks noChangeAspect="1"/>
          </p:cNvPicPr>
          <p:nvPr/>
        </p:nvPicPr>
        <p:blipFill>
          <a:blip r:embed="rId2"/>
          <a:stretch>
            <a:fillRect/>
          </a:stretch>
        </p:blipFill>
        <p:spPr>
          <a:xfrm>
            <a:off x="792318" y="6108542"/>
            <a:ext cx="6418379" cy="2714251"/>
          </a:xfrm>
          <a:prstGeom prst="rect">
            <a:avLst/>
          </a:prstGeom>
        </p:spPr>
      </p:pic>
      <p:sp>
        <p:nvSpPr>
          <p:cNvPr id="12" name="Rectangle 11">
            <a:extLst>
              <a:ext uri="{FF2B5EF4-FFF2-40B4-BE49-F238E27FC236}">
                <a16:creationId xmlns:a16="http://schemas.microsoft.com/office/drawing/2014/main" id="{EAD0BE33-2679-A047-A7BE-50ED2071794D}"/>
              </a:ext>
            </a:extLst>
          </p:cNvPr>
          <p:cNvSpPr/>
          <p:nvPr/>
        </p:nvSpPr>
        <p:spPr>
          <a:xfrm>
            <a:off x="269966" y="1228199"/>
            <a:ext cx="7103041" cy="1054401"/>
          </a:xfrm>
          <a:prstGeom prst="rect">
            <a:avLst/>
          </a:prstGeom>
          <a:solidFill>
            <a:srgbClr val="F2F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dirty="0">
              <a:ln>
                <a:noFill/>
              </a:ln>
              <a:solidFill>
                <a:prstClr val="white"/>
              </a:solidFill>
              <a:effectLst/>
              <a:uLnTx/>
              <a:uFillTx/>
              <a:latin typeface="Calibri" panose="020F0502020204030204"/>
              <a:ea typeface="+mn-ea"/>
              <a:cs typeface="+mn-cs"/>
            </a:endParaRPr>
          </a:p>
        </p:txBody>
      </p:sp>
      <p:sp>
        <p:nvSpPr>
          <p:cNvPr id="13" name="Subtitle 2">
            <a:extLst>
              <a:ext uri="{FF2B5EF4-FFF2-40B4-BE49-F238E27FC236}">
                <a16:creationId xmlns:a16="http://schemas.microsoft.com/office/drawing/2014/main" id="{4C12C6B5-B311-4484-B795-91AB9333EAB4}"/>
              </a:ext>
            </a:extLst>
          </p:cNvPr>
          <p:cNvSpPr txBox="1">
            <a:spLocks/>
          </p:cNvSpPr>
          <p:nvPr/>
        </p:nvSpPr>
        <p:spPr>
          <a:xfrm>
            <a:off x="269966" y="1235607"/>
            <a:ext cx="7103041" cy="1005516"/>
          </a:xfrm>
          <a:prstGeom prst="rect">
            <a:avLst/>
          </a:prstGeom>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algn="l"/>
            <a:r>
              <a:rPr lang="fr-CA" sz="1100" dirty="0">
                <a:solidFill>
                  <a:srgbClr val="6D6F6E"/>
                </a:solidFill>
                <a:latin typeface="Arial" panose="020B0604020202020204" pitchFamily="34" charset="0"/>
                <a:cs typeface="Arial" panose="020B0604020202020204" pitchFamily="34" charset="0"/>
              </a:rPr>
              <a:t>Selon la Loi sur le système d’information sur les infrastructures souterraines en Ontario (SIISO), un responsable d’excavation peut partager une localisation avec un autre responsable d’excavation, tant que:</a:t>
            </a:r>
          </a:p>
          <a:p>
            <a:pPr marL="228600" indent="-228600" algn="l">
              <a:buAutoNum type="arabicParenR"/>
            </a:pPr>
            <a:r>
              <a:rPr lang="fr-CA" sz="1100" dirty="0">
                <a:solidFill>
                  <a:srgbClr val="6D6F6E"/>
                </a:solidFill>
                <a:latin typeface="Arial" panose="020B0604020202020204" pitchFamily="34" charset="0"/>
                <a:cs typeface="Arial" panose="020B0604020202020204" pitchFamily="34" charset="0"/>
              </a:rPr>
              <a:t>L’information du second responsable d’excavation est inclus dans la demande de localisation, ou</a:t>
            </a:r>
          </a:p>
          <a:p>
            <a:pPr marL="228600" indent="-228600" algn="l">
              <a:buAutoNum type="arabicParenR"/>
            </a:pPr>
            <a:r>
              <a:rPr lang="fr-CA" sz="1100" dirty="0">
                <a:solidFill>
                  <a:srgbClr val="6D6F6E"/>
                </a:solidFill>
                <a:latin typeface="Arial" panose="020B0604020202020204" pitchFamily="34" charset="0"/>
                <a:cs typeface="Arial" panose="020B0604020202020204" pitchFamily="34" charset="0"/>
              </a:rPr>
              <a:t>Que le responsable d’excavation qui a soumis la demande fournie à Ontario One Call les coordonnées de ce dernier </a:t>
            </a:r>
          </a:p>
        </p:txBody>
      </p:sp>
      <p:pic>
        <p:nvPicPr>
          <p:cNvPr id="6" name="Graphic 5" descr="Warning with solid fill">
            <a:extLst>
              <a:ext uri="{FF2B5EF4-FFF2-40B4-BE49-F238E27FC236}">
                <a16:creationId xmlns:a16="http://schemas.microsoft.com/office/drawing/2014/main" id="{924594DE-7B02-9F8A-C40F-54D6F69080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813" y="6062038"/>
            <a:ext cx="365765" cy="365765"/>
          </a:xfrm>
          <a:prstGeom prst="rect">
            <a:avLst/>
          </a:prstGeom>
        </p:spPr>
      </p:pic>
    </p:spTree>
    <p:extLst>
      <p:ext uri="{BB962C8B-B14F-4D97-AF65-F5344CB8AC3E}">
        <p14:creationId xmlns:p14="http://schemas.microsoft.com/office/powerpoint/2010/main" val="370694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AD0BE33-2679-A047-A7BE-50ED2071794D}"/>
              </a:ext>
            </a:extLst>
          </p:cNvPr>
          <p:cNvSpPr/>
          <p:nvPr/>
        </p:nvSpPr>
        <p:spPr>
          <a:xfrm>
            <a:off x="485885" y="1638204"/>
            <a:ext cx="6650308" cy="1895434"/>
          </a:xfrm>
          <a:prstGeom prst="rect">
            <a:avLst/>
          </a:prstGeom>
          <a:solidFill>
            <a:srgbClr val="F2F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marR="0" lvl="0" indent="0" algn="ctr" defTabSz="4572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dirty="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C12C6B5-B311-4484-B795-91AB9333EAB4}"/>
              </a:ext>
            </a:extLst>
          </p:cNvPr>
          <p:cNvSpPr>
            <a:spLocks noGrp="1"/>
          </p:cNvSpPr>
          <p:nvPr>
            <p:ph type="subTitle" idx="1"/>
          </p:nvPr>
        </p:nvSpPr>
        <p:spPr>
          <a:xfrm>
            <a:off x="473122" y="1684421"/>
            <a:ext cx="6619109" cy="1954200"/>
          </a:xfrm>
        </p:spPr>
        <p:txBody>
          <a:bodyPr>
            <a:noAutofit/>
          </a:bodyPr>
          <a:lstStyle/>
          <a:p>
            <a:pPr marL="72000" algn="l">
              <a:spcBef>
                <a:spcPts val="0"/>
              </a:spcBef>
            </a:pPr>
            <a:r>
              <a:rPr lang="fr-CA" sz="1200" b="1" dirty="0">
                <a:solidFill>
                  <a:srgbClr val="7DBC3A"/>
                </a:solidFill>
                <a:latin typeface="Arial" panose="020B0604020202020204" pitchFamily="34" charset="0"/>
                <a:cs typeface="Arial" panose="020B0604020202020204" pitchFamily="34" charset="0"/>
              </a:rPr>
              <a:t>Ajouter des noms après le début des travaux </a:t>
            </a:r>
          </a:p>
          <a:p>
            <a:pPr marL="72000" algn="l">
              <a:spcBef>
                <a:spcPts val="0"/>
              </a:spcBef>
            </a:pPr>
            <a:endParaRPr lang="fr-CA" sz="1200" dirty="0">
              <a:solidFill>
                <a:srgbClr val="6D6F6E"/>
              </a:solidFill>
              <a:latin typeface="Arial" panose="020B0604020202020204" pitchFamily="34" charset="0"/>
              <a:cs typeface="Arial" panose="020B0604020202020204" pitchFamily="34" charset="0"/>
            </a:endParaRPr>
          </a:p>
          <a:p>
            <a:pPr marL="72000" algn="l">
              <a:spcBef>
                <a:spcPts val="0"/>
              </a:spcBef>
            </a:pPr>
            <a:r>
              <a:rPr lang="fr-CA" sz="1200" dirty="0">
                <a:solidFill>
                  <a:srgbClr val="6D6F6E"/>
                </a:solidFill>
                <a:latin typeface="Arial" panose="020B0604020202020204" pitchFamily="34" charset="0"/>
                <a:cs typeface="Arial" panose="020B0604020202020204" pitchFamily="34" charset="0"/>
              </a:rPr>
              <a:t>Après que la date de début des travaux (DDT)est passée, le responsable d’excavation qui a soumis la demande de localisation ne peut pas la changer, incluant l’ajout des coordonnées de personnes -contact supplémentaires pour partager ces localisations.  </a:t>
            </a:r>
          </a:p>
          <a:p>
            <a:pPr marL="72000" algn="l">
              <a:spcBef>
                <a:spcPts val="0"/>
              </a:spcBef>
            </a:pPr>
            <a:endParaRPr lang="fr-CA" sz="1200" b="1" dirty="0">
              <a:solidFill>
                <a:srgbClr val="6D6F6E"/>
              </a:solidFill>
              <a:latin typeface="Arial" panose="020B0604020202020204" pitchFamily="34" charset="0"/>
              <a:cs typeface="Arial" panose="020B0604020202020204" pitchFamily="34" charset="0"/>
            </a:endParaRPr>
          </a:p>
          <a:p>
            <a:pPr marL="72000" algn="l">
              <a:spcBef>
                <a:spcPts val="0"/>
              </a:spcBef>
            </a:pPr>
            <a:r>
              <a:rPr lang="fr-CA" sz="1200" dirty="0">
                <a:solidFill>
                  <a:srgbClr val="6D6F6E"/>
                </a:solidFill>
                <a:latin typeface="Arial" panose="020B0604020202020204" pitchFamily="34" charset="0"/>
                <a:cs typeface="Arial" panose="020B0604020202020204" pitchFamily="34" charset="0"/>
              </a:rPr>
              <a:t>Si vous désirez partager des localisations avec un autre responsable d’excavation après la DDT, </a:t>
            </a:r>
            <a:r>
              <a:rPr lang="fr-CA" sz="1200" b="1" dirty="0">
                <a:solidFill>
                  <a:srgbClr val="6D6F6E"/>
                </a:solidFill>
                <a:latin typeface="Arial" panose="020B0604020202020204" pitchFamily="34" charset="0"/>
                <a:cs typeface="Arial" panose="020B0604020202020204" pitchFamily="34" charset="0"/>
              </a:rPr>
              <a:t>vous devez aviser Ontario One Call, </a:t>
            </a:r>
            <a:r>
              <a:rPr lang="fr-CA" sz="1200" dirty="0">
                <a:solidFill>
                  <a:srgbClr val="6D6F6E"/>
                </a:solidFill>
                <a:latin typeface="Arial" panose="020B0604020202020204" pitchFamily="34" charset="0"/>
                <a:cs typeface="Arial" panose="020B0604020202020204" pitchFamily="34" charset="0"/>
              </a:rPr>
              <a:t>tel que l’exige la loi SIISO. Pour ce faire, veuillez </a:t>
            </a:r>
            <a:r>
              <a:rPr lang="fr-CA" sz="1200" dirty="0">
                <a:solidFill>
                  <a:srgbClr val="6D6F6E"/>
                </a:solidFill>
                <a:latin typeface="Arial" panose="020B0604020202020204" pitchFamily="34" charset="0"/>
                <a:cs typeface="Arial" panose="020B0604020202020204" pitchFamily="34" charset="0"/>
                <a:hlinkClick r:id="rId2"/>
              </a:rPr>
              <a:t>remplir ce formulaire </a:t>
            </a:r>
            <a:r>
              <a:rPr lang="fr-CA" sz="1200" dirty="0">
                <a:solidFill>
                  <a:srgbClr val="6D6F6E"/>
                </a:solidFill>
                <a:latin typeface="Arial" panose="020B0604020202020204" pitchFamily="34" charset="0"/>
                <a:cs typeface="Arial" panose="020B0604020202020204" pitchFamily="34" charset="0"/>
              </a:rPr>
              <a:t>avec les informations du responsable de l’excavation avec qui vous prévoyez partager les localisations. </a:t>
            </a:r>
            <a:endParaRPr lang="fr-CA" sz="1200" dirty="0">
              <a:solidFill>
                <a:srgbClr val="FF0000"/>
              </a:solidFill>
              <a:latin typeface="Arial" panose="020B0604020202020204" pitchFamily="34" charset="0"/>
              <a:cs typeface="Arial" panose="020B0604020202020204" pitchFamily="34" charset="0"/>
            </a:endParaRPr>
          </a:p>
          <a:p>
            <a:pPr marL="72000" algn="l">
              <a:spcBef>
                <a:spcPts val="0"/>
              </a:spcBef>
            </a:pPr>
            <a:endParaRPr lang="fr-CA" sz="1200" dirty="0">
              <a:solidFill>
                <a:srgbClr val="6D6F6E"/>
              </a:solidFill>
              <a:latin typeface="Arial" panose="020B0604020202020204" pitchFamily="34" charset="0"/>
              <a:cs typeface="Arial" panose="020B0604020202020204" pitchFamily="34" charset="0"/>
            </a:endParaRPr>
          </a:p>
          <a:p>
            <a:pPr algn="l"/>
            <a:endParaRPr lang="fr-CA" sz="1200" dirty="0">
              <a:solidFill>
                <a:srgbClr val="6D6F6E"/>
              </a:solidFill>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84D440A1-F063-49E0-A7B4-7045C8C3F3D9}"/>
              </a:ext>
            </a:extLst>
          </p:cNvPr>
          <p:cNvSpPr txBox="1">
            <a:spLocks/>
          </p:cNvSpPr>
          <p:nvPr/>
        </p:nvSpPr>
        <p:spPr>
          <a:xfrm>
            <a:off x="4010527" y="1684421"/>
            <a:ext cx="3273910" cy="994611"/>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marR="0" lvl="0" indent="0" algn="l" defTabSz="777240" rtl="0" eaLnBrk="1" fontAlgn="auto" latinLnBrk="0" hangingPunct="1">
              <a:lnSpc>
                <a:spcPct val="130000"/>
              </a:lnSpc>
              <a:spcBef>
                <a:spcPts val="850"/>
              </a:spcBef>
              <a:spcAft>
                <a:spcPts val="0"/>
              </a:spcAft>
              <a:buClrTx/>
              <a:buSzTx/>
              <a:buFont typeface="Arial" panose="020B0604020202020204" pitchFamily="34" charset="0"/>
              <a:buNone/>
              <a:tabLst/>
              <a:defRPr/>
            </a:pPr>
            <a:endParaRPr kumimoji="0" lang="fr-CA" sz="800" b="0" i="0" u="none" strike="noStrike" kern="1200" cap="none" spc="0" normalizeH="0" baseline="0" dirty="0">
              <a:ln>
                <a:noFill/>
              </a:ln>
              <a:solidFill>
                <a:srgbClr val="6D6F6E"/>
              </a:solidFill>
              <a:effectLst/>
              <a:uLnTx/>
              <a:uFillTx/>
              <a:latin typeface="Arial" panose="020B0604020202020204" pitchFamily="34" charset="0"/>
              <a:ea typeface="+mn-ea"/>
              <a:cs typeface="Arial" panose="020B0604020202020204" pitchFamily="34" charset="0"/>
            </a:endParaRPr>
          </a:p>
        </p:txBody>
      </p:sp>
      <p:sp>
        <p:nvSpPr>
          <p:cNvPr id="7" name="Subtitle 2">
            <a:extLst>
              <a:ext uri="{FF2B5EF4-FFF2-40B4-BE49-F238E27FC236}">
                <a16:creationId xmlns:a16="http://schemas.microsoft.com/office/drawing/2014/main" id="{1FE927D3-8588-466B-9EF1-9DE6F5E9D52A}"/>
              </a:ext>
            </a:extLst>
          </p:cNvPr>
          <p:cNvSpPr txBox="1">
            <a:spLocks/>
          </p:cNvSpPr>
          <p:nvPr/>
        </p:nvSpPr>
        <p:spPr>
          <a:xfrm>
            <a:off x="485884" y="3001840"/>
            <a:ext cx="3225800" cy="826965"/>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marR="0" lvl="0" indent="0" algn="l" defTabSz="777240" rtl="0" eaLnBrk="1" fontAlgn="auto" latinLnBrk="0" hangingPunct="1">
              <a:lnSpc>
                <a:spcPct val="130000"/>
              </a:lnSpc>
              <a:spcBef>
                <a:spcPts val="850"/>
              </a:spcBef>
              <a:spcAft>
                <a:spcPts val="0"/>
              </a:spcAft>
              <a:buClrTx/>
              <a:buSzTx/>
              <a:buFont typeface="Arial" panose="020B0604020202020204" pitchFamily="34" charset="0"/>
              <a:buNone/>
              <a:tabLst/>
              <a:defRPr/>
            </a:pPr>
            <a:endParaRPr kumimoji="0" lang="fr-CA" sz="800" b="0" i="0" u="none" strike="noStrike" kern="1200" cap="none" spc="0" normalizeH="0" baseline="0" dirty="0">
              <a:ln>
                <a:noFill/>
              </a:ln>
              <a:solidFill>
                <a:srgbClr val="6D6F6E"/>
              </a:solidFill>
              <a:effectLst/>
              <a:uLnTx/>
              <a:uFillTx/>
              <a:latin typeface="Arial" panose="020B0604020202020204" pitchFamily="34" charset="0"/>
              <a:ea typeface="+mn-ea"/>
              <a:cs typeface="Arial" panose="020B0604020202020204" pitchFamily="34" charset="0"/>
            </a:endParaRPr>
          </a:p>
        </p:txBody>
      </p:sp>
      <p:sp>
        <p:nvSpPr>
          <p:cNvPr id="8" name="Subtitle 2">
            <a:extLst>
              <a:ext uri="{FF2B5EF4-FFF2-40B4-BE49-F238E27FC236}">
                <a16:creationId xmlns:a16="http://schemas.microsoft.com/office/drawing/2014/main" id="{5EA2CFB9-9652-4838-A7FA-0E3572B4EC65}"/>
              </a:ext>
            </a:extLst>
          </p:cNvPr>
          <p:cNvSpPr txBox="1">
            <a:spLocks/>
          </p:cNvSpPr>
          <p:nvPr/>
        </p:nvSpPr>
        <p:spPr>
          <a:xfrm>
            <a:off x="4025900" y="3012350"/>
            <a:ext cx="3079093" cy="816455"/>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marR="0" lvl="0" indent="0" algn="l" defTabSz="777240" rtl="0" eaLnBrk="1" fontAlgn="auto" latinLnBrk="0" hangingPunct="1">
              <a:lnSpc>
                <a:spcPct val="130000"/>
              </a:lnSpc>
              <a:spcBef>
                <a:spcPts val="850"/>
              </a:spcBef>
              <a:spcAft>
                <a:spcPts val="0"/>
              </a:spcAft>
              <a:buClrTx/>
              <a:buSzTx/>
              <a:buFont typeface="Arial" panose="020B0604020202020204" pitchFamily="34" charset="0"/>
              <a:buNone/>
              <a:tabLst/>
              <a:defRPr/>
            </a:pPr>
            <a:endParaRPr kumimoji="0" lang="fr-CA" sz="800" b="0" i="0" u="none" strike="noStrike" kern="1200" cap="none" spc="0" normalizeH="0" baseline="0" dirty="0">
              <a:ln>
                <a:noFill/>
              </a:ln>
              <a:solidFill>
                <a:srgbClr val="6D6F6E"/>
              </a:solidFill>
              <a:effectLst/>
              <a:uLnTx/>
              <a:uFillTx/>
              <a:latin typeface="Arial" panose="020B0604020202020204" pitchFamily="34" charset="0"/>
              <a:ea typeface="+mn-ea"/>
              <a:cs typeface="Arial" panose="020B0604020202020204" pitchFamily="34" charset="0"/>
            </a:endParaRPr>
          </a:p>
        </p:txBody>
      </p:sp>
      <p:sp>
        <p:nvSpPr>
          <p:cNvPr id="16" name="Title 1">
            <a:extLst>
              <a:ext uri="{FF2B5EF4-FFF2-40B4-BE49-F238E27FC236}">
                <a16:creationId xmlns:a16="http://schemas.microsoft.com/office/drawing/2014/main" id="{7AE62792-23FE-A148-8E5D-3A4124B743DF}"/>
              </a:ext>
            </a:extLst>
          </p:cNvPr>
          <p:cNvSpPr txBox="1">
            <a:spLocks/>
          </p:cNvSpPr>
          <p:nvPr/>
        </p:nvSpPr>
        <p:spPr>
          <a:xfrm>
            <a:off x="1650561" y="314533"/>
            <a:ext cx="6821170" cy="865295"/>
          </a:xfrm>
          <a:prstGeom prst="rect">
            <a:avLst/>
          </a:prstGeom>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marL="0" marR="0" lvl="0" indent="0" algn="l" defTabSz="777240" rtl="0" eaLnBrk="1" fontAlgn="auto" latinLnBrk="0" hangingPunct="1">
              <a:lnSpc>
                <a:spcPct val="90000"/>
              </a:lnSpc>
              <a:spcBef>
                <a:spcPct val="0"/>
              </a:spcBef>
              <a:spcAft>
                <a:spcPts val="0"/>
              </a:spcAft>
              <a:buClrTx/>
              <a:buSzTx/>
              <a:buFontTx/>
              <a:buNone/>
              <a:tabLst/>
              <a:defRPr/>
            </a:pPr>
            <a:r>
              <a:rPr kumimoji="0" lang="fr-CA" sz="1400" b="1" i="0" u="none" strike="noStrike" kern="1200" cap="none" spc="330" normalizeH="0" baseline="0" dirty="0">
                <a:ln>
                  <a:noFill/>
                </a:ln>
                <a:solidFill>
                  <a:srgbClr val="7DBC3A"/>
                </a:solidFill>
                <a:effectLst/>
                <a:uLnTx/>
                <a:uFillTx/>
                <a:latin typeface="Arial Black" panose="020B0604020202020204" pitchFamily="34" charset="0"/>
                <a:ea typeface="+mj-ea"/>
                <a:cs typeface="Arial Black" panose="020B0604020202020204" pitchFamily="34" charset="0"/>
              </a:rPr>
              <a:t>Creuser dans les meilleures pratiques</a:t>
            </a:r>
            <a:br>
              <a:rPr kumimoji="0" lang="fr-CA" sz="1400" b="1" i="0" u="none" strike="noStrike" kern="1200" cap="none" spc="330" normalizeH="0" baseline="0" dirty="0">
                <a:ln>
                  <a:noFill/>
                </a:ln>
                <a:solidFill>
                  <a:srgbClr val="7DBC3A"/>
                </a:solidFill>
                <a:effectLst/>
                <a:uLnTx/>
                <a:uFillTx/>
                <a:latin typeface="Arial Black" panose="020B0604020202020204" pitchFamily="34" charset="0"/>
                <a:ea typeface="+mj-ea"/>
                <a:cs typeface="Arial Black" panose="020B0604020202020204" pitchFamily="34" charset="0"/>
              </a:rPr>
            </a:br>
            <a:br>
              <a:rPr kumimoji="0" lang="fr-CA" sz="900" b="1" i="0" u="none" strike="noStrike" kern="1200" cap="none" spc="320" normalizeH="0" baseline="0" dirty="0">
                <a:ln>
                  <a:noFill/>
                </a:ln>
                <a:solidFill>
                  <a:srgbClr val="6D6F6E"/>
                </a:solidFill>
                <a:effectLst/>
                <a:uLnTx/>
                <a:uFillTx/>
                <a:latin typeface="Arial Black" panose="020B0604020202020204" pitchFamily="34" charset="0"/>
                <a:ea typeface="+mj-ea"/>
                <a:cs typeface="Arial Black" panose="020B0604020202020204" pitchFamily="34" charset="0"/>
              </a:rPr>
            </a:br>
            <a:r>
              <a:rPr kumimoji="0" lang="fr-CA" sz="1200" b="1" i="0" u="none" strike="noStrike" kern="1200" cap="none" spc="210" normalizeH="0" baseline="0" dirty="0">
                <a:ln>
                  <a:noFill/>
                </a:ln>
                <a:solidFill>
                  <a:srgbClr val="6D6F6E"/>
                </a:solidFill>
                <a:effectLst/>
                <a:uLnTx/>
                <a:uFillTx/>
                <a:latin typeface="Arial Black" panose="020B0604020202020204" pitchFamily="34" charset="0"/>
                <a:ea typeface="+mj-ea"/>
                <a:cs typeface="Arial Black" panose="020B0604020202020204" pitchFamily="34" charset="0"/>
              </a:rPr>
              <a:t>Partager des localisations</a:t>
            </a:r>
          </a:p>
        </p:txBody>
      </p:sp>
      <p:sp>
        <p:nvSpPr>
          <p:cNvPr id="2" name="Footer Placeholder 1"/>
          <p:cNvSpPr>
            <a:spLocks noGrp="1"/>
          </p:cNvSpPr>
          <p:nvPr>
            <p:ph type="ftr" sz="quarter" idx="11"/>
          </p:nvPr>
        </p:nvSpPr>
        <p:spPr>
          <a:xfrm>
            <a:off x="1862227" y="9271262"/>
            <a:ext cx="3889896" cy="535517"/>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CA" sz="102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Veuillez-vous assurer que vous utilisez la version la plus récente de ce document, Version 2.0</a:t>
            </a:r>
          </a:p>
        </p:txBody>
      </p:sp>
      <p:sp>
        <p:nvSpPr>
          <p:cNvPr id="15" name="Subtitle 2">
            <a:extLst>
              <a:ext uri="{FF2B5EF4-FFF2-40B4-BE49-F238E27FC236}">
                <a16:creationId xmlns:a16="http://schemas.microsoft.com/office/drawing/2014/main" id="{5EA2CFB9-9652-4838-A7FA-0E3572B4EC65}"/>
              </a:ext>
            </a:extLst>
          </p:cNvPr>
          <p:cNvSpPr txBox="1">
            <a:spLocks/>
          </p:cNvSpPr>
          <p:nvPr/>
        </p:nvSpPr>
        <p:spPr>
          <a:xfrm>
            <a:off x="4036467" y="5032842"/>
            <a:ext cx="3079093" cy="816455"/>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marR="0" lvl="0" indent="0" algn="l" defTabSz="777240" rtl="0" eaLnBrk="1" fontAlgn="auto" latinLnBrk="0" hangingPunct="1">
              <a:lnSpc>
                <a:spcPct val="130000"/>
              </a:lnSpc>
              <a:spcBef>
                <a:spcPts val="850"/>
              </a:spcBef>
              <a:spcAft>
                <a:spcPts val="0"/>
              </a:spcAft>
              <a:buClrTx/>
              <a:buSzTx/>
              <a:buFont typeface="Arial" panose="020B0604020202020204" pitchFamily="34" charset="0"/>
              <a:buNone/>
              <a:tabLst/>
              <a:defRPr/>
            </a:pPr>
            <a:endParaRPr kumimoji="0" lang="fr-CA" sz="800" b="0" i="0" u="none" strike="noStrike" kern="1200" cap="none" spc="0" normalizeH="0" baseline="0" dirty="0">
              <a:ln>
                <a:noFill/>
              </a:ln>
              <a:solidFill>
                <a:srgbClr val="6D6F6E"/>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EAD0BE33-2679-A047-A7BE-50ED2071794D}"/>
              </a:ext>
            </a:extLst>
          </p:cNvPr>
          <p:cNvSpPr/>
          <p:nvPr/>
        </p:nvSpPr>
        <p:spPr>
          <a:xfrm>
            <a:off x="485884" y="3676654"/>
            <a:ext cx="6650308" cy="3135815"/>
          </a:xfrm>
          <a:prstGeom prst="rect">
            <a:avLst/>
          </a:prstGeom>
          <a:solidFill>
            <a:srgbClr val="F2F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dirty="0">
              <a:ln>
                <a:noFill/>
              </a:ln>
              <a:solidFill>
                <a:prstClr val="white"/>
              </a:solidFill>
              <a:effectLst/>
              <a:uLnTx/>
              <a:uFillTx/>
              <a:latin typeface="Calibri" panose="020F0502020204030204"/>
              <a:ea typeface="+mn-ea"/>
              <a:cs typeface="+mn-cs"/>
            </a:endParaRPr>
          </a:p>
        </p:txBody>
      </p:sp>
      <p:sp>
        <p:nvSpPr>
          <p:cNvPr id="20" name="Subtitle 2">
            <a:extLst>
              <a:ext uri="{FF2B5EF4-FFF2-40B4-BE49-F238E27FC236}">
                <a16:creationId xmlns:a16="http://schemas.microsoft.com/office/drawing/2014/main" id="{4C12C6B5-B311-4484-B795-91AB9333EAB4}"/>
              </a:ext>
            </a:extLst>
          </p:cNvPr>
          <p:cNvSpPr txBox="1">
            <a:spLocks/>
          </p:cNvSpPr>
          <p:nvPr/>
        </p:nvSpPr>
        <p:spPr>
          <a:xfrm>
            <a:off x="504923" y="3773557"/>
            <a:ext cx="6619109" cy="3038911"/>
          </a:xfrm>
          <a:prstGeom prst="rect">
            <a:avLst/>
          </a:prstGeom>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spcBef>
                <a:spcPts val="0"/>
              </a:spcBef>
            </a:pPr>
            <a:r>
              <a:rPr lang="fr-CA" sz="1200" b="1" dirty="0">
                <a:solidFill>
                  <a:srgbClr val="7DBC3A"/>
                </a:solidFill>
                <a:latin typeface="Arial" panose="020B0604020202020204" pitchFamily="34" charset="0"/>
                <a:cs typeface="Arial" panose="020B0604020202020204" pitchFamily="34" charset="0"/>
              </a:rPr>
              <a:t>Responsabilité du responsable d’excavation qui reçoit une localisation partagée</a:t>
            </a:r>
          </a:p>
          <a:p>
            <a:pPr marL="72000" algn="l">
              <a:spcBef>
                <a:spcPts val="0"/>
              </a:spcBef>
            </a:pPr>
            <a:endParaRPr lang="fr-CA" sz="1200" b="1" dirty="0">
              <a:solidFill>
                <a:srgbClr val="7DBC3A"/>
              </a:solidFill>
              <a:latin typeface="Arial" panose="020B0604020202020204" pitchFamily="34" charset="0"/>
              <a:cs typeface="Arial" panose="020B0604020202020204" pitchFamily="34" charset="0"/>
            </a:endParaRPr>
          </a:p>
          <a:p>
            <a:pPr marL="300600" indent="-228600" algn="l">
              <a:spcBef>
                <a:spcPts val="0"/>
              </a:spcBef>
              <a:buFont typeface="+mj-lt"/>
              <a:buAutoNum type="arabicPeriod"/>
            </a:pPr>
            <a:r>
              <a:rPr lang="fr-CA" sz="1200" b="1" dirty="0">
                <a:solidFill>
                  <a:srgbClr val="6D6F6E"/>
                </a:solidFill>
                <a:latin typeface="Arial" panose="020B0604020202020204" pitchFamily="34" charset="0"/>
                <a:cs typeface="Arial" panose="020B0604020202020204" pitchFamily="34" charset="0"/>
              </a:rPr>
              <a:t>Quiconque qui creuse </a:t>
            </a:r>
            <a:r>
              <a:rPr lang="fr-CA" sz="1200" dirty="0">
                <a:solidFill>
                  <a:srgbClr val="6D6F6E"/>
                </a:solidFill>
                <a:latin typeface="Arial" panose="020B0604020202020204" pitchFamily="34" charset="0"/>
                <a:cs typeface="Arial" panose="020B0604020202020204" pitchFamily="34" charset="0"/>
              </a:rPr>
              <a:t>doit pouvoir fournir une </a:t>
            </a:r>
            <a:r>
              <a:rPr lang="fr-CA" sz="1200" dirty="0">
                <a:solidFill>
                  <a:schemeClr val="accent1"/>
                </a:solidFill>
                <a:latin typeface="Arial" panose="020B0604020202020204" pitchFamily="34" charset="0"/>
                <a:cs typeface="Arial" panose="020B0604020202020204" pitchFamily="34" charset="0"/>
              </a:rPr>
              <a:t>trousse complète de localisation </a:t>
            </a:r>
            <a:r>
              <a:rPr lang="fr-CA" sz="1200" dirty="0">
                <a:solidFill>
                  <a:srgbClr val="6D6F6E"/>
                </a:solidFill>
                <a:latin typeface="Arial" panose="020B0604020202020204" pitchFamily="34" charset="0"/>
                <a:cs typeface="Arial" panose="020B0604020202020204" pitchFamily="34" charset="0"/>
              </a:rPr>
              <a:t>qu’ils conservent avec eux sur le site</a:t>
            </a:r>
            <a:r>
              <a:rPr lang="fr-CA" sz="1200" b="1" dirty="0">
                <a:solidFill>
                  <a:srgbClr val="6D6F6E"/>
                </a:solidFill>
                <a:latin typeface="Arial" panose="020B0604020202020204" pitchFamily="34" charset="0"/>
                <a:cs typeface="Arial" panose="020B0604020202020204" pitchFamily="34" charset="0"/>
              </a:rPr>
              <a:t>.</a:t>
            </a:r>
            <a:endParaRPr lang="fr-CA" sz="1200" dirty="0">
              <a:solidFill>
                <a:srgbClr val="6D6F6E"/>
              </a:solidFill>
              <a:latin typeface="Arial" panose="020B0604020202020204" pitchFamily="34" charset="0"/>
              <a:cs typeface="Arial" panose="020B0604020202020204" pitchFamily="34" charset="0"/>
            </a:endParaRPr>
          </a:p>
          <a:p>
            <a:pPr marL="300600" indent="-228600" algn="l">
              <a:spcBef>
                <a:spcPts val="0"/>
              </a:spcBef>
              <a:buFont typeface="+mj-lt"/>
              <a:buAutoNum type="arabicPeriod"/>
            </a:pPr>
            <a:endParaRPr lang="fr-CA" sz="1200" b="1" dirty="0">
              <a:solidFill>
                <a:srgbClr val="6D6F6E"/>
              </a:solidFill>
              <a:latin typeface="Arial" panose="020B0604020202020204" pitchFamily="34" charset="0"/>
              <a:cs typeface="Arial" panose="020B0604020202020204" pitchFamily="34" charset="0"/>
            </a:endParaRPr>
          </a:p>
          <a:p>
            <a:pPr marL="300600" indent="-228600" algn="l">
              <a:spcBef>
                <a:spcPts val="0"/>
              </a:spcBef>
              <a:buFont typeface="+mj-lt"/>
              <a:buAutoNum type="arabicPeriod"/>
            </a:pPr>
            <a:r>
              <a:rPr lang="fr-CA" sz="1200" b="1" dirty="0">
                <a:solidFill>
                  <a:srgbClr val="6D6F6E"/>
                </a:solidFill>
                <a:latin typeface="Arial" panose="020B0604020202020204" pitchFamily="34" charset="0"/>
                <a:cs typeface="Arial" panose="020B0604020202020204" pitchFamily="34" charset="0"/>
              </a:rPr>
              <a:t>Avant de creuser, </a:t>
            </a:r>
            <a:r>
              <a:rPr lang="fr-CA" sz="1200" dirty="0">
                <a:solidFill>
                  <a:srgbClr val="6D6F6E"/>
                </a:solidFill>
                <a:latin typeface="Arial" panose="020B0604020202020204" pitchFamily="34" charset="0"/>
                <a:cs typeface="Arial" panose="020B0604020202020204" pitchFamily="34" charset="0"/>
              </a:rPr>
              <a:t>les responsables d’excavation doivent confirmer que toutes les localisations sont complètes et valides, qu’elles respectent les paramètres de creusages exigés par la localisation et que les marques au sol correspondent au document de localisation.</a:t>
            </a:r>
          </a:p>
          <a:p>
            <a:pPr marL="300600" indent="-228600" algn="l">
              <a:spcBef>
                <a:spcPts val="0"/>
              </a:spcBef>
              <a:buFont typeface="+mj-lt"/>
              <a:buAutoNum type="arabicPeriod"/>
            </a:pPr>
            <a:endParaRPr lang="fr-CA" sz="1200" dirty="0">
              <a:solidFill>
                <a:srgbClr val="6D6F6E"/>
              </a:solidFill>
              <a:latin typeface="Arial" panose="020B0604020202020204" pitchFamily="34" charset="0"/>
              <a:cs typeface="Arial" panose="020B0604020202020204" pitchFamily="34" charset="0"/>
            </a:endParaRPr>
          </a:p>
          <a:p>
            <a:pPr marL="300600" indent="-228600" algn="l">
              <a:spcBef>
                <a:spcPts val="0"/>
              </a:spcBef>
              <a:buFont typeface="+mj-lt"/>
              <a:buAutoNum type="arabicPeriod"/>
            </a:pPr>
            <a:r>
              <a:rPr lang="fr-CA" sz="1200" b="1" dirty="0">
                <a:solidFill>
                  <a:srgbClr val="6D6F6E"/>
                </a:solidFill>
                <a:latin typeface="Arial" panose="020B0604020202020204" pitchFamily="34" charset="0"/>
                <a:cs typeface="Arial" panose="020B0604020202020204" pitchFamily="34" charset="0"/>
              </a:rPr>
              <a:t>Creusez en sécurité – </a:t>
            </a:r>
            <a:r>
              <a:rPr lang="fr-CA" sz="1200" dirty="0">
                <a:solidFill>
                  <a:srgbClr val="6D6F6E"/>
                </a:solidFill>
                <a:latin typeface="Arial" panose="020B0604020202020204" pitchFamily="34" charset="0"/>
                <a:cs typeface="Arial" panose="020B0604020202020204" pitchFamily="34" charset="0"/>
              </a:rPr>
              <a:t>Un responsable d’excavation ne peut pas creuser de façon qu’un responsable d’excavation saurait ou pourrait raisonnablement savoir que cela pourrait endommager ou autrement interférer avec une structure souterraine.</a:t>
            </a:r>
          </a:p>
          <a:p>
            <a:pPr marL="72000" algn="l">
              <a:spcBef>
                <a:spcPts val="0"/>
              </a:spcBef>
            </a:pPr>
            <a:endParaRPr lang="fr-CA" sz="1200" dirty="0">
              <a:solidFill>
                <a:srgbClr val="6D6F6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945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5385</TotalTime>
  <Words>585</Words>
  <Application>Microsoft Office PowerPoint</Application>
  <PresentationFormat>Custom</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Black</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in to Best Practices New Subdivisions</dc:title>
  <dc:creator>Amanda Peachey</dc:creator>
  <cp:lastModifiedBy>Valentina Cova</cp:lastModifiedBy>
  <cp:revision>66</cp:revision>
  <cp:lastPrinted>2022-05-12T13:03:55Z</cp:lastPrinted>
  <dcterms:created xsi:type="dcterms:W3CDTF">2019-02-28T16:29:50Z</dcterms:created>
  <dcterms:modified xsi:type="dcterms:W3CDTF">2023-07-10T18:26:52Z</dcterms:modified>
</cp:coreProperties>
</file>