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76" r:id="rId5"/>
    <p:sldId id="277" r:id="rId6"/>
    <p:sldId id="279" r:id="rId7"/>
    <p:sldId id="280" r:id="rId8"/>
    <p:sldId id="281" r:id="rId9"/>
    <p:sldId id="282" r:id="rId10"/>
    <p:sldId id="27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E77AB-F408-4811-AA3B-35F1828D2774}" v="4" dt="2024-09-10T12:15:2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62C5-7CB6-944D-A874-5DA758BEEE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736340"/>
          </a:xfrm>
        </p:spPr>
        <p:txBody>
          <a:bodyPr anchor="b">
            <a:normAutofit/>
          </a:bodyPr>
          <a:lstStyle>
            <a:lvl1pPr algn="ctr">
              <a:defRPr sz="4800" b="1" i="0" spc="30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4C3A8-5FEF-CB43-ACA6-C98F5DC56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26177"/>
            <a:ext cx="9144000" cy="450198"/>
          </a:xfrm>
        </p:spPr>
        <p:txBody>
          <a:bodyPr/>
          <a:lstStyle>
            <a:lvl1pPr marL="0" indent="0" algn="ctr">
              <a:buNone/>
              <a:defRPr sz="2400" b="1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06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s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C7C29-E4F9-B84F-8175-DEE91A2E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321408" cy="29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804E7E-6D40-014D-AC72-253A13753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322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5BF198-8B4C-0941-9157-38D4B81CC89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1966" y="1189037"/>
            <a:ext cx="3441834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4160BD-53B1-0B4A-862D-24C98DDC72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70151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 spc="300">
                <a:solidFill>
                  <a:srgbClr val="7FBC4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055EA43-391E-CC43-B389-68206E38CB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911966" y="365125"/>
            <a:ext cx="3443422" cy="670151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 spc="3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08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8A6CAC-D044-7D4C-AA66-0D6EE4AD3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906"/>
            <a:ext cx="3539707" cy="30422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8A6CAC-D044-7D4C-AA66-0D6EE4AD3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906"/>
            <a:ext cx="3539707" cy="30422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30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30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55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72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D3503A-093C-3C48-8D9A-C30E2B696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736340"/>
          </a:xfrm>
        </p:spPr>
        <p:txBody>
          <a:bodyPr anchor="b">
            <a:normAutofit/>
          </a:bodyPr>
          <a:lstStyle>
            <a:lvl1pPr algn="ctr">
              <a:defRPr sz="4800" b="1" i="0" spc="30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4FFA5E7-1A79-4448-A35F-88D9FA63D9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26177"/>
            <a:ext cx="9144000" cy="450198"/>
          </a:xfrm>
        </p:spPr>
        <p:txBody>
          <a:bodyPr/>
          <a:lstStyle>
            <a:lvl1pPr marL="0" indent="0" algn="ctr">
              <a:buNone/>
              <a:defRPr sz="2400" b="1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08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1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62C5-7CB6-944D-A874-5DA758BEEE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04064"/>
            <a:ext cx="9144000" cy="1736340"/>
          </a:xfrm>
        </p:spPr>
        <p:txBody>
          <a:bodyPr anchor="b">
            <a:normAutofit/>
          </a:bodyPr>
          <a:lstStyle>
            <a:lvl1pPr algn="ctr">
              <a:defRPr sz="4800" b="1" i="0" spc="30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40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236B-4751-A848-BC81-1C2A6A37B8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4237-B27D-674F-A488-5EA00313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93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74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236B-4751-A848-BC81-1C2A6A37B8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4237-B27D-674F-A488-5EA00313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93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61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D6CE-52F6-2F42-A611-516D09E3D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2510-9D47-1749-B98C-6E76D88D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A1A2-D9CB-714C-A246-F0E3B7E9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09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D6CE-52F6-2F42-A611-516D09E3D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2510-9D47-1749-B98C-6E76D88D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A1A2-D9CB-714C-A246-F0E3B7E9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46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D6CE-52F6-2F42-A611-516D09E3D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322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2510-9D47-1749-B98C-6E76D88D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22996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A1A2-D9CB-714C-A246-F0E3B7E9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1966" y="365125"/>
            <a:ext cx="3441834" cy="512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13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Subheads o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F353-B388-BF4D-AA9B-BE4C734DC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ED320-FA2C-BC44-868F-631F82AF4C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70151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 spc="3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C7C29-E4F9-B84F-8175-DEE91A2E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54C30-D893-924C-B8B4-D4B957221BA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70151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 spc="3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20839-74D3-F14F-A03E-6366ED6AA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36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s o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F353-B388-BF4D-AA9B-BE4C734DC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C7C29-E4F9-B84F-8175-DEE91A2E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20839-74D3-F14F-A03E-6366ED6AA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86344F-870F-EF49-8AF6-BDD47C33B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70151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 spc="300">
                <a:solidFill>
                  <a:srgbClr val="7FBC4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AB34AAF-0A46-584A-9701-862239F666E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70151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 spc="300">
                <a:solidFill>
                  <a:srgbClr val="7FBC4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2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0B4D0-1F4E-B645-8D4A-E08C74DD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177FF-0159-934A-9FC3-D2E3CBE5D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60" r:id="rId4"/>
    <p:sldLayoutId id="2147483652" r:id="rId5"/>
    <p:sldLayoutId id="2147483661" r:id="rId6"/>
    <p:sldLayoutId id="2147483664" r:id="rId7"/>
    <p:sldLayoutId id="2147483653" r:id="rId8"/>
    <p:sldLayoutId id="2147483662" r:id="rId9"/>
    <p:sldLayoutId id="2147483665" r:id="rId10"/>
    <p:sldLayoutId id="2147483654" r:id="rId11"/>
    <p:sldLayoutId id="2147483663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spc="3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coursettra.com/portal/logi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Training@OntarioOneCall.c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63FF-3F29-DA4F-AA40-6829E43A5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177"/>
            <a:ext cx="9144000" cy="2539526"/>
          </a:xfrm>
        </p:spPr>
        <p:txBody>
          <a:bodyPr>
            <a:normAutofit fontScale="90000"/>
          </a:bodyPr>
          <a:lstStyle/>
          <a:p>
            <a:r>
              <a:rPr lang="en-US" err="1"/>
              <a:t>GroundWork</a:t>
            </a:r>
            <a:br>
              <a:rPr lang="en-US"/>
            </a:br>
            <a:r>
              <a:rPr lang="en-US"/>
              <a:t>awarding the</a:t>
            </a:r>
            <a:br>
              <a:rPr lang="en-US"/>
            </a:br>
            <a:r>
              <a:rPr lang="en-US"/>
              <a:t>Professional Locate</a:t>
            </a:r>
            <a:br>
              <a:rPr lang="en-US"/>
            </a:br>
            <a:r>
              <a:rPr lang="en-US"/>
              <a:t>Administrator Certificate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77063-538B-B84C-8371-F8BAC936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9524"/>
            <a:ext cx="9144000" cy="450198"/>
          </a:xfrm>
        </p:spPr>
        <p:txBody>
          <a:bodyPr/>
          <a:lstStyle/>
          <a:p>
            <a:r>
              <a:rPr lang="en-US"/>
              <a:t>Creating Your Account</a:t>
            </a:r>
          </a:p>
        </p:txBody>
      </p:sp>
      <p:pic>
        <p:nvPicPr>
          <p:cNvPr id="7" name="Picture 6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E09790AF-C567-D119-60E1-4E7DDFF8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1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3850-B1B2-2F4D-8FF4-34DE95D5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55" y="1588940"/>
            <a:ext cx="4735945" cy="41376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9) Congratulations! You’re all registered. </a:t>
            </a:r>
          </a:p>
          <a:p>
            <a:pPr marL="0" indent="0">
              <a:buNone/>
            </a:pPr>
            <a:r>
              <a:rPr lang="en-US"/>
              <a:t>Your screen should now look like this.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don’t see this, click the “To-do” tab at the top of the screen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Click “Start” to begin </a:t>
            </a:r>
            <a:r>
              <a:rPr lang="en-US" err="1"/>
              <a:t>GroundWork</a:t>
            </a:r>
            <a:r>
              <a:rPr lang="en-US"/>
              <a:t> and you’re set to become a Certified Professional Locate Administrator.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CE88D-4CBD-D459-AC3B-875FBA26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221" y="1272307"/>
            <a:ext cx="5576298" cy="37764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80E248E3-F97A-6EB0-FC42-31F23596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B0EA335-80BE-61E7-28F2-3684C1C59C1E}"/>
              </a:ext>
            </a:extLst>
          </p:cNvPr>
          <p:cNvSpPr/>
          <p:nvPr/>
        </p:nvSpPr>
        <p:spPr>
          <a:xfrm>
            <a:off x="9169879" y="1699404"/>
            <a:ext cx="276048" cy="345059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71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433F3-E110-CB75-B8EE-8E384D0CD105}"/>
              </a:ext>
            </a:extLst>
          </p:cNvPr>
          <p:cNvSpPr txBox="1"/>
          <p:nvPr/>
        </p:nvSpPr>
        <p:spPr>
          <a:xfrm>
            <a:off x="4132053" y="4554747"/>
            <a:ext cx="425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 Love of Thunder" panose="02000503000000020004" pitchFamily="2" charset="0"/>
              </a:rPr>
              <a:t>Training@OntarioOneCall.ca</a:t>
            </a:r>
            <a:endParaRPr lang="en-CA">
              <a:latin typeface="A Love of Thund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57E3-CE52-5645-B2FF-C9E084EC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909"/>
            <a:ext cx="4121989" cy="3685114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/>
              <a:t>Go to this link: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https://app.coursettra.com/portal/login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2) Click “Create one” to create a new account. This login is separate from the Web Portal login, so a new one will need to be created.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20E41-6FA8-7EC1-CAAD-ADC5C77A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532" y="993362"/>
            <a:ext cx="6229872" cy="39843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1BE0AA9B-76CF-332D-4148-3F9210B18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D1BEA6A-2926-73B6-58EB-10AF164A5797}"/>
              </a:ext>
            </a:extLst>
          </p:cNvPr>
          <p:cNvSpPr/>
          <p:nvPr/>
        </p:nvSpPr>
        <p:spPr>
          <a:xfrm flipH="1">
            <a:off x="10489721" y="4395159"/>
            <a:ext cx="543464" cy="2501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08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210966-6A55-16C1-9902-1441A6B7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34" y="834694"/>
            <a:ext cx="5794547" cy="43584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22D0-A838-9C4E-98BA-DAE961BE6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18" y="1825625"/>
            <a:ext cx="4595091" cy="41225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3) Enter the required info:</a:t>
            </a:r>
          </a:p>
          <a:p>
            <a:pPr marL="457200" indent="-457200">
              <a:buAutoNum type="alphaUcPeriod"/>
            </a:pPr>
            <a:r>
              <a:rPr lang="en-US" dirty="0">
                <a:latin typeface="Arial"/>
                <a:cs typeface="Arial"/>
              </a:rPr>
              <a:t>Enter your email address, this will become your username</a:t>
            </a:r>
          </a:p>
          <a:p>
            <a:pPr marL="457200" indent="-457200">
              <a:buAutoNum type="alphaUcPeriod"/>
            </a:pPr>
            <a:r>
              <a:rPr lang="en-US" dirty="0">
                <a:latin typeface="Arial"/>
                <a:cs typeface="Arial"/>
              </a:rPr>
              <a:t>Enter your first name</a:t>
            </a:r>
          </a:p>
          <a:p>
            <a:pPr marL="457200" indent="-457200">
              <a:buAutoNum type="alphaUcPeriod"/>
            </a:pPr>
            <a:r>
              <a:rPr lang="en-US" dirty="0">
                <a:latin typeface="Arial"/>
                <a:cs typeface="Arial"/>
              </a:rPr>
              <a:t>Enter your last name</a:t>
            </a:r>
          </a:p>
          <a:p>
            <a:pPr marL="457200" indent="-457200">
              <a:buAutoNum type="alphaUcPeriod"/>
            </a:pPr>
            <a:r>
              <a:rPr lang="en-US" dirty="0">
                <a:latin typeface="Arial"/>
                <a:cs typeface="Arial"/>
              </a:rPr>
              <a:t>In the “Who are you training with?” field, select </a:t>
            </a:r>
            <a:r>
              <a:rPr lang="en-US" b="1" dirty="0">
                <a:latin typeface="Arial"/>
                <a:cs typeface="Arial"/>
              </a:rPr>
              <a:t>Ontario One Call</a:t>
            </a:r>
            <a:r>
              <a:rPr lang="en-US" dirty="0">
                <a:latin typeface="Arial"/>
                <a:cs typeface="Arial"/>
              </a:rPr>
              <a:t> from the pull-down menu</a:t>
            </a:r>
          </a:p>
          <a:p>
            <a:pPr marL="457200" indent="-457200">
              <a:buAutoNum type="alphaUcPeriod"/>
            </a:pPr>
            <a:r>
              <a:rPr lang="en-US" dirty="0">
                <a:latin typeface="Arial"/>
                <a:cs typeface="Arial"/>
              </a:rPr>
              <a:t>Enter your organization from the pull-down menu that will appear</a:t>
            </a:r>
          </a:p>
          <a:p>
            <a:pPr marL="457200" indent="-457200">
              <a:buAutoNum type="alphaUcPeriod"/>
            </a:pPr>
            <a:r>
              <a:rPr lang="en-US" dirty="0">
                <a:latin typeface="Arial"/>
                <a:cs typeface="Arial"/>
              </a:rPr>
              <a:t>Create a password (6 characters, 1 uppercase, 1 lowercase, 1 number, and 1 special character)</a:t>
            </a:r>
          </a:p>
          <a:p>
            <a:pPr marL="457200" indent="-457200">
              <a:buAutoNum type="alphaUcPeriod"/>
            </a:pPr>
            <a:r>
              <a:rPr lang="en-US" dirty="0">
                <a:latin typeface="Arial"/>
                <a:cs typeface="Arial"/>
              </a:rPr>
              <a:t>Click “Create”</a:t>
            </a:r>
          </a:p>
        </p:txBody>
      </p:sp>
      <p:pic>
        <p:nvPicPr>
          <p:cNvPr id="7" name="Picture 6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6478E1DA-4706-A3A1-9F53-47780320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53007E1-B7C4-AB4C-5B78-6FE4C4507E51}"/>
              </a:ext>
            </a:extLst>
          </p:cNvPr>
          <p:cNvSpPr/>
          <p:nvPr/>
        </p:nvSpPr>
        <p:spPr>
          <a:xfrm flipH="1">
            <a:off x="9946257" y="4455544"/>
            <a:ext cx="543464" cy="2501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14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3850-B1B2-2F4D-8FF4-34DE95D5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55" y="1588940"/>
            <a:ext cx="4735945" cy="432233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4) Use this screen to verify your email address.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Verifying your email will allow you to reset your password by yourself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CE88D-4CBD-D459-AC3B-875FBA26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222" y="834694"/>
            <a:ext cx="5181460" cy="43223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80E248E3-F97A-6EB0-FC42-31F23596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6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3850-B1B2-2F4D-8FF4-34DE95D5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55" y="1588940"/>
            <a:ext cx="4735945" cy="41376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5) Complete your profile by adding the following:</a:t>
            </a:r>
          </a:p>
          <a:p>
            <a:pPr marL="457200" indent="-457200">
              <a:buAutoNum type="alphaUcPeriod"/>
            </a:pPr>
            <a:r>
              <a:rPr lang="en-US"/>
              <a:t>Enter your street address</a:t>
            </a:r>
          </a:p>
          <a:p>
            <a:pPr marL="457200" indent="-457200">
              <a:buAutoNum type="alphaUcPeriod"/>
            </a:pPr>
            <a:r>
              <a:rPr lang="en-US"/>
              <a:t>Add your City</a:t>
            </a:r>
          </a:p>
          <a:p>
            <a:pPr marL="457200" indent="-457200">
              <a:buAutoNum type="alphaUcPeriod"/>
            </a:pPr>
            <a:r>
              <a:rPr lang="en-US"/>
              <a:t>Add ON as your Province</a:t>
            </a:r>
          </a:p>
          <a:p>
            <a:pPr marL="457200" indent="-457200">
              <a:buAutoNum type="alphaUcPeriod"/>
            </a:pPr>
            <a:r>
              <a:rPr lang="en-US"/>
              <a:t>Add your postal code</a:t>
            </a:r>
          </a:p>
          <a:p>
            <a:pPr marL="457200" indent="-457200">
              <a:buAutoNum type="alphaUcPeriod"/>
            </a:pPr>
            <a:r>
              <a:rPr lang="en-US"/>
              <a:t>Add CAN as your Country, if it doesn’t autofill</a:t>
            </a:r>
          </a:p>
          <a:p>
            <a:pPr marL="457200" indent="-457200">
              <a:buAutoNum type="alphaUcPeriod"/>
            </a:pPr>
            <a:r>
              <a:rPr lang="en-US"/>
              <a:t>Enter your phone number</a:t>
            </a:r>
          </a:p>
          <a:p>
            <a:pPr marL="457200" indent="-457200">
              <a:buAutoNum type="alphaUcPeriod"/>
            </a:pPr>
            <a:r>
              <a:rPr lang="en-US"/>
              <a:t>Press “Save”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CE88D-4CBD-D459-AC3B-875FBA26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221" y="1005966"/>
            <a:ext cx="5354295" cy="41376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80E248E3-F97A-6EB0-FC42-31F23596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12C4A8B-E28A-48BF-590B-7ED56405898D}"/>
              </a:ext>
            </a:extLst>
          </p:cNvPr>
          <p:cNvSpPr/>
          <p:nvPr/>
        </p:nvSpPr>
        <p:spPr>
          <a:xfrm flipH="1">
            <a:off x="10334446" y="4893405"/>
            <a:ext cx="543464" cy="2501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97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3850-B1B2-2F4D-8FF4-34DE95D5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55" y="1588940"/>
            <a:ext cx="4735945" cy="41376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6) Once logged in your screen will look like this.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Click “Browse” in the side bar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CE88D-4CBD-D459-AC3B-875FBA26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221" y="1493107"/>
            <a:ext cx="5576298" cy="33348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80E248E3-F97A-6EB0-FC42-31F23596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3850-B1B2-2F4D-8FF4-34DE95D5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55" y="1588940"/>
            <a:ext cx="4735945" cy="41376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7) Your screen will now look like this.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Click “Professional Locate Administrator Certificate”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CE88D-4CBD-D459-AC3B-875FBA26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34833" y="1493107"/>
            <a:ext cx="5457073" cy="33348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80E248E3-F97A-6EB0-FC42-31F23596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3850-B1B2-2F4D-8FF4-34DE95D5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55" y="1588940"/>
            <a:ext cx="4735945" cy="41376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8) Your screen will now look like this.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Click “Register”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CE88D-4CBD-D459-AC3B-875FBA26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34833" y="1621167"/>
            <a:ext cx="5457073" cy="307875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80E248E3-F97A-6EB0-FC42-31F23596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3E9C097-D100-E74A-3232-8D6C7049B8E3}"/>
              </a:ext>
            </a:extLst>
          </p:cNvPr>
          <p:cNvSpPr/>
          <p:nvPr/>
        </p:nvSpPr>
        <p:spPr>
          <a:xfrm flipV="1">
            <a:off x="6814870" y="3562712"/>
            <a:ext cx="388189" cy="51758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17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3850-B1B2-2F4D-8FF4-34DE95D5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55" y="1588940"/>
            <a:ext cx="4735945" cy="41376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8) Your screen will now look like this.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Click PayPal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Pay through PayPal.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this is not an option for you, please contact </a:t>
            </a:r>
            <a:r>
              <a:rPr lang="en-US">
                <a:hlinkClick r:id="rId2"/>
              </a:rPr>
              <a:t>Training@OntarioOneCall.ca</a:t>
            </a:r>
            <a:r>
              <a:rPr lang="en-US"/>
              <a:t> and we will arrange other payment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CE88D-4CBD-D459-AC3B-875FBA261C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34833" y="1726266"/>
            <a:ext cx="5457073" cy="286855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black and green sign with white text&#10;&#10;Description automatically generated">
            <a:extLst>
              <a:ext uri="{FF2B5EF4-FFF2-40B4-BE49-F238E27FC236}">
                <a16:creationId xmlns:a16="http://schemas.microsoft.com/office/drawing/2014/main" id="{80E248E3-F97A-6EB0-FC42-31F23596C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18" y="146785"/>
            <a:ext cx="2225964" cy="144215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F43977-5443-F365-893D-DB2EE7A68D7F}"/>
              </a:ext>
            </a:extLst>
          </p:cNvPr>
          <p:cNvSpPr/>
          <p:nvPr/>
        </p:nvSpPr>
        <p:spPr>
          <a:xfrm flipH="1">
            <a:off x="10334446" y="4142907"/>
            <a:ext cx="543464" cy="2501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0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OC Colours">
      <a:dk1>
        <a:srgbClr val="271714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OC-PresentationTemplate2023-2" id="{468E05C8-007C-814B-BE56-E2861606F7E4}" vid="{6330FA25-3F33-C342-9E4D-3DE14968C4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OOC-PresentationTemplate2023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GroundWork awarding the Professional Locate Administrator Certificate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Ontario One Call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GroundWork awarding the Professional Locate Administrator Certificate</dc:title>
  <dc:creator>Beth Patchett</dc:creator>
  <cp:revision>4</cp:revision>
  <dcterms:created xsi:type="dcterms:W3CDTF">2024-09-06T17:02:46Z</dcterms:created>
  <dcterms:modified xsi:type="dcterms:W3CDTF">2024-09-12T21:50:06Z</dcterms:modified>
</cp:coreProperties>
</file>